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</p:sldIdLst>
  <p:sldSz cx="12192000" cy="6858000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48" d="100"/>
          <a:sy n="48" d="100"/>
        </p:scale>
        <p:origin x="67" y="6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137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85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764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1185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75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360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74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52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18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43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97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098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584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83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22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94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9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788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tags" Target="../tags/tag30.xml"/><Relationship Id="rId21" Type="http://schemas.openxmlformats.org/officeDocument/2006/relationships/tags" Target="../tags/tag25.xml"/><Relationship Id="rId42" Type="http://schemas.openxmlformats.org/officeDocument/2006/relationships/tags" Target="../tags/tag46.xml"/><Relationship Id="rId47" Type="http://schemas.openxmlformats.org/officeDocument/2006/relationships/tags" Target="../tags/tag51.xml"/><Relationship Id="rId63" Type="http://schemas.openxmlformats.org/officeDocument/2006/relationships/tags" Target="../tags/tag67.xml"/><Relationship Id="rId68" Type="http://schemas.openxmlformats.org/officeDocument/2006/relationships/tags" Target="../tags/tag72.xml"/><Relationship Id="rId84" Type="http://schemas.openxmlformats.org/officeDocument/2006/relationships/tags" Target="../tags/tag88.xml"/><Relationship Id="rId89" Type="http://schemas.openxmlformats.org/officeDocument/2006/relationships/tags" Target="../tags/tag93.xml"/><Relationship Id="rId16" Type="http://schemas.openxmlformats.org/officeDocument/2006/relationships/tags" Target="../tags/tag20.xml"/><Relationship Id="rId11" Type="http://schemas.openxmlformats.org/officeDocument/2006/relationships/tags" Target="../tags/tag15.xml"/><Relationship Id="rId32" Type="http://schemas.openxmlformats.org/officeDocument/2006/relationships/tags" Target="../tags/tag36.xml"/><Relationship Id="rId37" Type="http://schemas.openxmlformats.org/officeDocument/2006/relationships/tags" Target="../tags/tag41.xml"/><Relationship Id="rId53" Type="http://schemas.openxmlformats.org/officeDocument/2006/relationships/tags" Target="../tags/tag57.xml"/><Relationship Id="rId58" Type="http://schemas.openxmlformats.org/officeDocument/2006/relationships/tags" Target="../tags/tag62.xml"/><Relationship Id="rId74" Type="http://schemas.openxmlformats.org/officeDocument/2006/relationships/tags" Target="../tags/tag78.xml"/><Relationship Id="rId79" Type="http://schemas.openxmlformats.org/officeDocument/2006/relationships/tags" Target="../tags/tag83.xml"/><Relationship Id="rId5" Type="http://schemas.openxmlformats.org/officeDocument/2006/relationships/tags" Target="../tags/tag9.xml"/><Relationship Id="rId90" Type="http://schemas.openxmlformats.org/officeDocument/2006/relationships/tags" Target="../tags/tag94.xml"/><Relationship Id="rId95" Type="http://schemas.openxmlformats.org/officeDocument/2006/relationships/tags" Target="../tags/tag99.xml"/><Relationship Id="rId22" Type="http://schemas.openxmlformats.org/officeDocument/2006/relationships/tags" Target="../tags/tag26.xml"/><Relationship Id="rId27" Type="http://schemas.openxmlformats.org/officeDocument/2006/relationships/tags" Target="../tags/tag31.xml"/><Relationship Id="rId43" Type="http://schemas.openxmlformats.org/officeDocument/2006/relationships/tags" Target="../tags/tag47.xml"/><Relationship Id="rId48" Type="http://schemas.openxmlformats.org/officeDocument/2006/relationships/tags" Target="../tags/tag52.xml"/><Relationship Id="rId64" Type="http://schemas.openxmlformats.org/officeDocument/2006/relationships/tags" Target="../tags/tag68.xml"/><Relationship Id="rId69" Type="http://schemas.openxmlformats.org/officeDocument/2006/relationships/tags" Target="../tags/tag73.xml"/><Relationship Id="rId80" Type="http://schemas.openxmlformats.org/officeDocument/2006/relationships/tags" Target="../tags/tag84.xml"/><Relationship Id="rId85" Type="http://schemas.openxmlformats.org/officeDocument/2006/relationships/tags" Target="../tags/tag89.xml"/><Relationship Id="rId12" Type="http://schemas.openxmlformats.org/officeDocument/2006/relationships/tags" Target="../tags/tag16.xml"/><Relationship Id="rId17" Type="http://schemas.openxmlformats.org/officeDocument/2006/relationships/tags" Target="../tags/tag21.xml"/><Relationship Id="rId25" Type="http://schemas.openxmlformats.org/officeDocument/2006/relationships/tags" Target="../tags/tag29.xml"/><Relationship Id="rId33" Type="http://schemas.openxmlformats.org/officeDocument/2006/relationships/tags" Target="../tags/tag37.xml"/><Relationship Id="rId38" Type="http://schemas.openxmlformats.org/officeDocument/2006/relationships/tags" Target="../tags/tag42.xml"/><Relationship Id="rId46" Type="http://schemas.openxmlformats.org/officeDocument/2006/relationships/tags" Target="../tags/tag50.xml"/><Relationship Id="rId59" Type="http://schemas.openxmlformats.org/officeDocument/2006/relationships/tags" Target="../tags/tag63.xml"/><Relationship Id="rId67" Type="http://schemas.openxmlformats.org/officeDocument/2006/relationships/tags" Target="../tags/tag71.xml"/><Relationship Id="rId20" Type="http://schemas.openxmlformats.org/officeDocument/2006/relationships/tags" Target="../tags/tag24.xml"/><Relationship Id="rId41" Type="http://schemas.openxmlformats.org/officeDocument/2006/relationships/tags" Target="../tags/tag45.xml"/><Relationship Id="rId54" Type="http://schemas.openxmlformats.org/officeDocument/2006/relationships/tags" Target="../tags/tag58.xml"/><Relationship Id="rId62" Type="http://schemas.openxmlformats.org/officeDocument/2006/relationships/tags" Target="../tags/tag66.xml"/><Relationship Id="rId70" Type="http://schemas.openxmlformats.org/officeDocument/2006/relationships/tags" Target="../tags/tag74.xml"/><Relationship Id="rId75" Type="http://schemas.openxmlformats.org/officeDocument/2006/relationships/tags" Target="../tags/tag79.xml"/><Relationship Id="rId83" Type="http://schemas.openxmlformats.org/officeDocument/2006/relationships/tags" Target="../tags/tag87.xml"/><Relationship Id="rId88" Type="http://schemas.openxmlformats.org/officeDocument/2006/relationships/tags" Target="../tags/tag92.xml"/><Relationship Id="rId91" Type="http://schemas.openxmlformats.org/officeDocument/2006/relationships/tags" Target="../tags/tag95.xml"/><Relationship Id="rId96" Type="http://schemas.openxmlformats.org/officeDocument/2006/relationships/tags" Target="../tags/tag100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5" Type="http://schemas.openxmlformats.org/officeDocument/2006/relationships/tags" Target="../tags/tag19.xml"/><Relationship Id="rId23" Type="http://schemas.openxmlformats.org/officeDocument/2006/relationships/tags" Target="../tags/tag27.xml"/><Relationship Id="rId28" Type="http://schemas.openxmlformats.org/officeDocument/2006/relationships/tags" Target="../tags/tag32.xml"/><Relationship Id="rId36" Type="http://schemas.openxmlformats.org/officeDocument/2006/relationships/tags" Target="../tags/tag40.xml"/><Relationship Id="rId49" Type="http://schemas.openxmlformats.org/officeDocument/2006/relationships/tags" Target="../tags/tag53.xml"/><Relationship Id="rId57" Type="http://schemas.openxmlformats.org/officeDocument/2006/relationships/tags" Target="../tags/tag61.xml"/><Relationship Id="rId10" Type="http://schemas.openxmlformats.org/officeDocument/2006/relationships/tags" Target="../tags/tag14.xml"/><Relationship Id="rId31" Type="http://schemas.openxmlformats.org/officeDocument/2006/relationships/tags" Target="../tags/tag35.xml"/><Relationship Id="rId44" Type="http://schemas.openxmlformats.org/officeDocument/2006/relationships/tags" Target="../tags/tag48.xml"/><Relationship Id="rId52" Type="http://schemas.openxmlformats.org/officeDocument/2006/relationships/tags" Target="../tags/tag56.xml"/><Relationship Id="rId60" Type="http://schemas.openxmlformats.org/officeDocument/2006/relationships/tags" Target="../tags/tag64.xml"/><Relationship Id="rId65" Type="http://schemas.openxmlformats.org/officeDocument/2006/relationships/tags" Target="../tags/tag69.xml"/><Relationship Id="rId73" Type="http://schemas.openxmlformats.org/officeDocument/2006/relationships/tags" Target="../tags/tag77.xml"/><Relationship Id="rId78" Type="http://schemas.openxmlformats.org/officeDocument/2006/relationships/tags" Target="../tags/tag82.xml"/><Relationship Id="rId81" Type="http://schemas.openxmlformats.org/officeDocument/2006/relationships/tags" Target="../tags/tag85.xml"/><Relationship Id="rId86" Type="http://schemas.openxmlformats.org/officeDocument/2006/relationships/tags" Target="../tags/tag90.xml"/><Relationship Id="rId94" Type="http://schemas.openxmlformats.org/officeDocument/2006/relationships/tags" Target="../tags/tag98.xml"/><Relationship Id="rId99" Type="http://schemas.openxmlformats.org/officeDocument/2006/relationships/tags" Target="../tags/tag103.xml"/><Relationship Id="rId101" Type="http://schemas.openxmlformats.org/officeDocument/2006/relationships/slideLayout" Target="../slideLayouts/slideLayout6.xml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3" Type="http://schemas.openxmlformats.org/officeDocument/2006/relationships/tags" Target="../tags/tag17.xml"/><Relationship Id="rId18" Type="http://schemas.openxmlformats.org/officeDocument/2006/relationships/tags" Target="../tags/tag22.xml"/><Relationship Id="rId39" Type="http://schemas.openxmlformats.org/officeDocument/2006/relationships/tags" Target="../tags/tag43.xml"/><Relationship Id="rId34" Type="http://schemas.openxmlformats.org/officeDocument/2006/relationships/tags" Target="../tags/tag38.xml"/><Relationship Id="rId50" Type="http://schemas.openxmlformats.org/officeDocument/2006/relationships/tags" Target="../tags/tag54.xml"/><Relationship Id="rId55" Type="http://schemas.openxmlformats.org/officeDocument/2006/relationships/tags" Target="../tags/tag59.xml"/><Relationship Id="rId76" Type="http://schemas.openxmlformats.org/officeDocument/2006/relationships/tags" Target="../tags/tag80.xml"/><Relationship Id="rId97" Type="http://schemas.openxmlformats.org/officeDocument/2006/relationships/tags" Target="../tags/tag101.xml"/><Relationship Id="rId7" Type="http://schemas.openxmlformats.org/officeDocument/2006/relationships/tags" Target="../tags/tag11.xml"/><Relationship Id="rId71" Type="http://schemas.openxmlformats.org/officeDocument/2006/relationships/tags" Target="../tags/tag75.xml"/><Relationship Id="rId92" Type="http://schemas.openxmlformats.org/officeDocument/2006/relationships/tags" Target="../tags/tag96.xml"/><Relationship Id="rId2" Type="http://schemas.openxmlformats.org/officeDocument/2006/relationships/tags" Target="../tags/tag6.xml"/><Relationship Id="rId29" Type="http://schemas.openxmlformats.org/officeDocument/2006/relationships/tags" Target="../tags/tag33.xml"/><Relationship Id="rId24" Type="http://schemas.openxmlformats.org/officeDocument/2006/relationships/tags" Target="../tags/tag28.xml"/><Relationship Id="rId40" Type="http://schemas.openxmlformats.org/officeDocument/2006/relationships/tags" Target="../tags/tag44.xml"/><Relationship Id="rId45" Type="http://schemas.openxmlformats.org/officeDocument/2006/relationships/tags" Target="../tags/tag49.xml"/><Relationship Id="rId66" Type="http://schemas.openxmlformats.org/officeDocument/2006/relationships/tags" Target="../tags/tag70.xml"/><Relationship Id="rId87" Type="http://schemas.openxmlformats.org/officeDocument/2006/relationships/tags" Target="../tags/tag91.xml"/><Relationship Id="rId61" Type="http://schemas.openxmlformats.org/officeDocument/2006/relationships/tags" Target="../tags/tag65.xml"/><Relationship Id="rId82" Type="http://schemas.openxmlformats.org/officeDocument/2006/relationships/tags" Target="../tags/tag86.xml"/><Relationship Id="rId19" Type="http://schemas.openxmlformats.org/officeDocument/2006/relationships/tags" Target="../tags/tag23.xml"/><Relationship Id="rId14" Type="http://schemas.openxmlformats.org/officeDocument/2006/relationships/tags" Target="../tags/tag18.xml"/><Relationship Id="rId30" Type="http://schemas.openxmlformats.org/officeDocument/2006/relationships/tags" Target="../tags/tag34.xml"/><Relationship Id="rId35" Type="http://schemas.openxmlformats.org/officeDocument/2006/relationships/tags" Target="../tags/tag39.xml"/><Relationship Id="rId56" Type="http://schemas.openxmlformats.org/officeDocument/2006/relationships/tags" Target="../tags/tag60.xml"/><Relationship Id="rId77" Type="http://schemas.openxmlformats.org/officeDocument/2006/relationships/tags" Target="../tags/tag81.xml"/><Relationship Id="rId100" Type="http://schemas.openxmlformats.org/officeDocument/2006/relationships/tags" Target="../tags/tag104.xml"/><Relationship Id="rId8" Type="http://schemas.openxmlformats.org/officeDocument/2006/relationships/tags" Target="../tags/tag12.xml"/><Relationship Id="rId51" Type="http://schemas.openxmlformats.org/officeDocument/2006/relationships/tags" Target="../tags/tag55.xml"/><Relationship Id="rId72" Type="http://schemas.openxmlformats.org/officeDocument/2006/relationships/tags" Target="../tags/tag76.xml"/><Relationship Id="rId93" Type="http://schemas.openxmlformats.org/officeDocument/2006/relationships/tags" Target="../tags/tag97.xml"/><Relationship Id="rId98" Type="http://schemas.openxmlformats.org/officeDocument/2006/relationships/tags" Target="../tags/tag102.xml"/><Relationship Id="rId3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de-DE" dirty="0"/>
              <a:t>Title goes here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F49B22E-5CDF-7274-2615-0B947003B72E}"/>
              </a:ext>
            </a:extLst>
          </p:cNvPr>
          <p:cNvGraphicFramePr>
            <a:graphicFrameLocks noGrp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4950660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XXX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310149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de-DE" dirty="0"/>
              <a:t>Title goes here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r>
              <a:rPr lang="de-DE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>
            <p:custDataLst>
              <p:tags r:id="rId23"/>
            </p:custDataLst>
          </p:nvPr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>
            <p:custDataLst>
              <p:tags r:id="rId28"/>
            </p:custDataLst>
          </p:nvPr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>
            <p:custDataLst>
              <p:tags r:id="rId29"/>
            </p:custDataLst>
          </p:nvPr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>
            <p:custDataLst>
              <p:tags r:id="rId30"/>
            </p:custDataLst>
          </p:nvPr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>
            <p:custDataLst>
              <p:tags r:id="rId31"/>
            </p:custDataLst>
          </p:nvPr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>
            <p:custDataLst>
              <p:tags r:id="rId32"/>
            </p:custDataLst>
          </p:nvPr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>
            <p:custDataLst>
              <p:tags r:id="rId33"/>
            </p:custDataLst>
          </p:nvPr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>
            <p:custDataLst>
              <p:tags r:id="rId34"/>
            </p:custDataLst>
          </p:nvPr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>
            <p:custDataLst>
              <p:tags r:id="rId35"/>
            </p:custDataLst>
          </p:nvPr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>
            <p:custDataLst>
              <p:tags r:id="rId36"/>
            </p:custDataLst>
          </p:nvPr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>
            <p:custDataLst>
              <p:tags r:id="rId37"/>
            </p:custDataLst>
          </p:nvPr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>
            <p:custDataLst>
              <p:tags r:id="rId38"/>
            </p:custDataLst>
          </p:nvPr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>
            <p:custDataLst>
              <p:tags r:id="rId39"/>
            </p:custDataLst>
          </p:nvPr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>
            <p:custDataLst>
              <p:tags r:id="rId40"/>
            </p:custDataLst>
          </p:nvPr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>
            <p:custDataLst>
              <p:tags r:id="rId41"/>
            </p:custDataLst>
          </p:nvPr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>
            <p:custDataLst>
              <p:tags r:id="rId42"/>
            </p:custDataLst>
          </p:nvPr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>
            <p:custDataLst>
              <p:tags r:id="rId43"/>
            </p:custDataLst>
          </p:nvPr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>
            <p:custDataLst>
              <p:tags r:id="rId44"/>
            </p:custDataLst>
          </p:nvPr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>
            <p:custDataLst>
              <p:tags r:id="rId45"/>
            </p:custDataLst>
          </p:nvPr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>
            <p:custDataLst>
              <p:tags r:id="rId46"/>
            </p:custDataLst>
          </p:nvPr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>
            <p:custDataLst>
              <p:tags r:id="rId47"/>
            </p:custDataLst>
          </p:nvPr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>
            <p:custDataLst>
              <p:tags r:id="rId48"/>
            </p:custDataLst>
          </p:nvPr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>
            <p:custDataLst>
              <p:tags r:id="rId49"/>
            </p:custDataLst>
          </p:nvPr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>
            <p:custDataLst>
              <p:tags r:id="rId50"/>
            </p:custDataLst>
          </p:nvPr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>
            <p:custDataLst>
              <p:tags r:id="rId51"/>
            </p:custDataLst>
          </p:nvPr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>
            <p:custDataLst>
              <p:tags r:id="rId52"/>
            </p:custDataLst>
          </p:nvPr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>
            <p:custDataLst>
              <p:tags r:id="rId53"/>
            </p:custDataLst>
          </p:nvPr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>
            <p:custDataLst>
              <p:tags r:id="rId54"/>
            </p:custDataLst>
          </p:nvPr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>
            <p:custDataLst>
              <p:tags r:id="rId55"/>
            </p:custDataLst>
          </p:nvPr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>
            <p:custDataLst>
              <p:tags r:id="rId56"/>
            </p:custDataLst>
          </p:nvPr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>
            <p:custDataLst>
              <p:tags r:id="rId57"/>
            </p:custDataLst>
          </p:nvPr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>
            <p:custDataLst>
              <p:tags r:id="rId58"/>
            </p:custDataLst>
          </p:nvPr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>
            <p:custDataLst>
              <p:tags r:id="rId59"/>
            </p:custDataLst>
          </p:nvPr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>
            <p:custDataLst>
              <p:tags r:id="rId60"/>
            </p:custDataLst>
          </p:nvPr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>
            <p:custDataLst>
              <p:tags r:id="rId61"/>
            </p:custDataLst>
          </p:nvPr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>
            <p:custDataLst>
              <p:tags r:id="rId62"/>
            </p:custDataLst>
          </p:nvPr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>
            <p:custDataLst>
              <p:tags r:id="rId63"/>
            </p:custDataLst>
          </p:nvPr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>
            <p:custDataLst>
              <p:tags r:id="rId64"/>
            </p:custDataLst>
          </p:nvPr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>
            <p:custDataLst>
              <p:tags r:id="rId65"/>
            </p:custDataLst>
          </p:nvPr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>
            <p:custDataLst>
              <p:tags r:id="rId66"/>
            </p:custDataLst>
          </p:nvPr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>
            <p:custDataLst>
              <p:tags r:id="rId67"/>
            </p:custDataLst>
          </p:nvPr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>
            <p:custDataLst>
              <p:tags r:id="rId68"/>
            </p:custDataLst>
          </p:nvPr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>
            <p:custDataLst>
              <p:tags r:id="rId69"/>
            </p:custDataLst>
          </p:nvPr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>
            <p:custDataLst>
              <p:tags r:id="rId70"/>
            </p:custDataLst>
          </p:nvPr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>
            <p:custDataLst>
              <p:tags r:id="rId71"/>
            </p:custDataLst>
          </p:nvPr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>
            <p:custDataLst>
              <p:tags r:id="rId72"/>
            </p:custDataLst>
          </p:nvPr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>
            <p:custDataLst>
              <p:tags r:id="rId73"/>
            </p:custDataLst>
          </p:nvPr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>
            <p:custDataLst>
              <p:tags r:id="rId74"/>
            </p:custDataLst>
          </p:nvPr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>
            <p:custDataLst>
              <p:tags r:id="rId75"/>
            </p:custDataLst>
          </p:nvPr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>
            <p:custDataLst>
              <p:tags r:id="rId76"/>
            </p:custDataLst>
          </p:nvPr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>
            <p:custDataLst>
              <p:tags r:id="rId77"/>
            </p:custDataLst>
          </p:nvPr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>
            <p:custDataLst>
              <p:tags r:id="rId78"/>
            </p:custDataLst>
          </p:nvPr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>
            <p:custDataLst>
              <p:tags r:id="rId79"/>
            </p:custDataLst>
          </p:nvPr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>
            <p:custDataLst>
              <p:tags r:id="rId80"/>
            </p:custDataLst>
          </p:nvPr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>
            <p:custDataLst>
              <p:tags r:id="rId81"/>
            </p:custDataLst>
          </p:nvPr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>
            <p:custDataLst>
              <p:tags r:id="rId82"/>
            </p:custDataLst>
          </p:nvPr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>
            <p:custDataLst>
              <p:tags r:id="rId83"/>
            </p:custDataLst>
          </p:nvPr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>
            <p:custDataLst>
              <p:tags r:id="rId84"/>
            </p:custDataLst>
          </p:nvPr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>
            <p:custDataLst>
              <p:tags r:id="rId85"/>
            </p:custDataLst>
          </p:nvPr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>
            <p:custDataLst>
              <p:tags r:id="rId86"/>
            </p:custDataLst>
          </p:nvPr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>
            <p:custDataLst>
              <p:tags r:id="rId87"/>
            </p:custDataLst>
          </p:nvPr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>
            <p:custDataLst>
              <p:tags r:id="rId88"/>
            </p:custDataLst>
          </p:nvPr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>
            <p:custDataLst>
              <p:tags r:id="rId89"/>
            </p:custDataLst>
          </p:nvPr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>
            <p:custDataLst>
              <p:tags r:id="rId90"/>
            </p:custDataLst>
          </p:nvPr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>
            <p:custDataLst>
              <p:tags r:id="rId91"/>
            </p:custDataLst>
          </p:nvPr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>
            <p:custDataLst>
              <p:tags r:id="rId92"/>
            </p:custDataLst>
          </p:nvPr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>
            <p:custDataLst>
              <p:tags r:id="rId93"/>
            </p:custDataLst>
          </p:nvPr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>
            <p:custDataLst>
              <p:tags r:id="rId94"/>
            </p:custDataLst>
          </p:nvPr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>
            <p:custDataLst>
              <p:tags r:id="rId95"/>
            </p:custDataLst>
          </p:nvPr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>
            <p:custDataLst>
              <p:tags r:id="rId96"/>
            </p:custDataLst>
          </p:nvPr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>
            <p:custDataLst>
              <p:tags r:id="rId97"/>
            </p:custDataLst>
          </p:nvPr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>
            <p:custDataLst>
              <p:tags r:id="rId98"/>
            </p:custDataLst>
          </p:nvPr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>
            <p:custDataLst>
              <p:tags r:id="rId99"/>
            </p:custDataLst>
          </p:nvPr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>
            <p:custDataLst>
              <p:tags r:id="rId100"/>
            </p:custDataLst>
          </p:nvPr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5720" rIns="45720" rtlCol="0" anchor="ctr"/>
          <a:lstStyle/>
          <a:p>
            <a:pPr algn="r"/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405979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PANEOPENSTATEISLIDESSHAPES" val="False"/>
  <p:tag name="SLIDEFAB_MODELBASE" val="'Export to Table'!S4"/>
  <p:tag name="SLIDEFAB_VARIANTS" val="'Export to Table'!Q4#"/>
  <p:tag name="SLIDEFAB_PANEOPENSTATEAUTOMATION" val="False"/>
  <p:tag name="SLIDEFAB_EXCLUDEHIDDENSLIDES" val="True"/>
  <p:tag name="SLIDEFAB_PANEOPENSTATEINPUTOUTPUT" val="False"/>
  <p:tag name="SLIDEFAB_CUSTOMSORTGLOBALLY" val="False"/>
  <p:tag name="SLIDEFAB_EXCELFILENAMEABSOLUTE" val="\\Mac\Home\Desktop\SlideFab Website Examples\Tutorial 6 Files\How to create heat maps with Iteration Loop - SlideFab control file.xlsx"/>
  <p:tag name="SLIDEFAB_EXCELFILENAMERELATIVE" val="\\Mac\Home\Desktop\SlideFab Website Examples\Tutorial 6 Files\How to create heat maps with Iteration Loop - SlideFab control file.xlsx"/>
  <p:tag name="SLIDEFAB_EXCELFILEPATHSELECTMODERELATIVE" val="\\Mac\Home\Desktop\SlideFab Website Examples\Tutorial 6 Files\How to create heat maps with Iteration Loop - SlideFab control file.xls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E3"/>
  <p:tag name="SLIDEFAB_EXPORTMODE" val="4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K9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L9"/>
  <p:tag name="SLIDEFAB_EXPORTMODE" val="4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M9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N9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O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F3"/>
  <p:tag name="SLIDEFAB_EXPORTMODE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G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H3"/>
  <p:tag name="SLIDEFAB_EXPORTMODE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I3"/>
  <p:tag name="SLIDEFAB_EXPORTMODE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J3"/>
  <p:tag name="SLIDEFAB_EXPORTMODE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K3"/>
  <p:tag name="SLIDEFAB_EXPORTMODE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L3"/>
  <p:tag name="SLIDEFAB_EXPORTMODE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M3"/>
  <p:tag name="SLIDEFAB_EXPORTMODE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N3"/>
  <p:tag name="SLIDEFAB_EXPORTMODE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SLIDEID" val="25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O3"/>
  <p:tag name="SLIDEFAB_EXPORTMODE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B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B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B6"/>
  <p:tag name="SLIDEFAB_EXPORTMODE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B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B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B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C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D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E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S12"/>
  <p:tag name="SLIDEFAB_EXPORTMODE" val="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F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G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H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I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J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K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L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M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N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O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2"/>
  <p:tag name="SLIDEFAB_EXPORTMODE" val="2"/>
  <p:tag name="SLIDEFAB_SHAPESOURCE" val="'Export to Table'!B3:O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C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D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E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F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G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H5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I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J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K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L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SLIDEID" val="257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M5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N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O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C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D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E6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F6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G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H6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I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S12"/>
  <p:tag name="SLIDEFAB_EXPORTMODE" val="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J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K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L6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M6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N6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O6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C7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D7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E7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F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B3"/>
  <p:tag name="SLIDEFAB_EXPORTMODE" val="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G7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H7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I7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J7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K7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L7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M7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N7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O7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C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C3"/>
  <p:tag name="SLIDEFAB_EXPORTMODE" val="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D8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E8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F8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G8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H8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I8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SOURCE" val="'Export to Table'!J8"/>
  <p:tag name="SLIDEFAB_EXPORTMODE" val="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K8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L8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M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D3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N8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O8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C9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D9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E9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F9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G9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H9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I9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SOURCE" val="'Export to Table'!J9"/>
</p:tagLst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160</TotalTime>
  <Words>132</Words>
  <Application>Microsoft Office PowerPoint</Application>
  <PresentationFormat>Widescreen</PresentationFormat>
  <Paragraphs>128</Paragraphs>
  <Slides>2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Tw Cen MT</vt:lpstr>
      <vt:lpstr>Droplet</vt:lpstr>
      <vt:lpstr>Title goes here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Jens Hühn</dc:creator>
  <cp:lastModifiedBy>Jens Hühn</cp:lastModifiedBy>
  <cp:revision>25</cp:revision>
  <dcterms:created xsi:type="dcterms:W3CDTF">2025-01-23T15:16:36Z</dcterms:created>
  <dcterms:modified xsi:type="dcterms:W3CDTF">2025-01-27T08:57:58Z</dcterms:modified>
</cp:coreProperties>
</file>