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8" r:id="rId2"/>
    <p:sldId id="259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94660"/>
  </p:normalViewPr>
  <p:slideViewPr>
    <p:cSldViewPr snapToGrid="0">
      <p:cViewPr>
        <p:scale>
          <a:sx n="100" d="100"/>
          <a:sy n="100" d="100"/>
        </p:scale>
        <p:origin x="-200" y="-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3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4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185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7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6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74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52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8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2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D18121-1794-46EF-AD0F-C9A562502D47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8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dirty="0"/>
              <a:t>Margin % by Country Over time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4F319E7C-5DDD-5A75-0064-2899D2C40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067026"/>
              </p:ext>
            </p:extLst>
          </p:nvPr>
        </p:nvGraphicFramePr>
        <p:xfrm>
          <a:off x="593492" y="2214693"/>
          <a:ext cx="10948020" cy="27084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23.8%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CC5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34.8%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34.8%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C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5.4%</a:t>
                      </a:r>
                    </a:p>
                  </a:txBody>
                  <a:tcPr marL="45720" marR="45720" anchor="ctr"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B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A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BD3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B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7518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27.8%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15.5%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E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C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413640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-1.5%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F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2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466103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16.4%</a:t>
                      </a:r>
                    </a:p>
                  </a:txBody>
                  <a:tcPr marL="45720" marR="45720" anchor="ctr">
                    <a:solidFill>
                      <a:srgbClr val="82C7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4DA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A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870850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2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0.2%</a:t>
                      </a:r>
                    </a:p>
                  </a:txBody>
                  <a:tcPr marL="45720" marR="45720" anchor="ctr">
                    <a:solidFill>
                      <a:srgbClr val="F86C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E7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B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5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2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2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13.7%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7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0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526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207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dirty="0"/>
              <a:t>Margin % by Country Over time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7C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98C7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E6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DCB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CB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D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9B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EA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DE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ABD3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D3DF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98B7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3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E5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8E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EF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DC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CC4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C7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BF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9826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82C7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FD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C4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8A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D2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C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A9E75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86B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ED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C5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ED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B2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D2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CA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A7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D0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16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408</Words>
  <Application>Microsoft Office PowerPoint</Application>
  <PresentationFormat>Widescreen</PresentationFormat>
  <Paragraphs>198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Tw Cen MT</vt:lpstr>
      <vt:lpstr>Droplet</vt:lpstr>
      <vt:lpstr>Margin % by Country Over time</vt:lpstr>
      <vt:lpstr>Margin % by Country Over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Hühn</dc:creator>
  <cp:lastModifiedBy>Jens Hühn</cp:lastModifiedBy>
  <cp:revision>17</cp:revision>
  <dcterms:created xsi:type="dcterms:W3CDTF">2025-01-23T15:16:36Z</dcterms:created>
  <dcterms:modified xsi:type="dcterms:W3CDTF">2025-01-23T16:11:11Z</dcterms:modified>
</cp:coreProperties>
</file>