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2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185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7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2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8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2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D18121-1794-46EF-AD0F-C9A562502D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30.xml"/><Relationship Id="rId21" Type="http://schemas.openxmlformats.org/officeDocument/2006/relationships/tags" Target="../tags/tag25.xml"/><Relationship Id="rId42" Type="http://schemas.openxmlformats.org/officeDocument/2006/relationships/tags" Target="../tags/tag46.xml"/><Relationship Id="rId47" Type="http://schemas.openxmlformats.org/officeDocument/2006/relationships/tags" Target="../tags/tag51.xml"/><Relationship Id="rId63" Type="http://schemas.openxmlformats.org/officeDocument/2006/relationships/tags" Target="../tags/tag67.xml"/><Relationship Id="rId68" Type="http://schemas.openxmlformats.org/officeDocument/2006/relationships/tags" Target="../tags/tag72.xml"/><Relationship Id="rId84" Type="http://schemas.openxmlformats.org/officeDocument/2006/relationships/tags" Target="../tags/tag88.xml"/><Relationship Id="rId89" Type="http://schemas.openxmlformats.org/officeDocument/2006/relationships/tags" Target="../tags/tag93.xml"/><Relationship Id="rId16" Type="http://schemas.openxmlformats.org/officeDocument/2006/relationships/tags" Target="../tags/tag20.xml"/><Relationship Id="rId11" Type="http://schemas.openxmlformats.org/officeDocument/2006/relationships/tags" Target="../tags/tag15.xml"/><Relationship Id="rId32" Type="http://schemas.openxmlformats.org/officeDocument/2006/relationships/tags" Target="../tags/tag36.xml"/><Relationship Id="rId37" Type="http://schemas.openxmlformats.org/officeDocument/2006/relationships/tags" Target="../tags/tag41.xml"/><Relationship Id="rId53" Type="http://schemas.openxmlformats.org/officeDocument/2006/relationships/tags" Target="../tags/tag57.xml"/><Relationship Id="rId58" Type="http://schemas.openxmlformats.org/officeDocument/2006/relationships/tags" Target="../tags/tag62.xml"/><Relationship Id="rId74" Type="http://schemas.openxmlformats.org/officeDocument/2006/relationships/tags" Target="../tags/tag78.xml"/><Relationship Id="rId79" Type="http://schemas.openxmlformats.org/officeDocument/2006/relationships/tags" Target="../tags/tag83.xml"/><Relationship Id="rId5" Type="http://schemas.openxmlformats.org/officeDocument/2006/relationships/tags" Target="../tags/tag9.xml"/><Relationship Id="rId90" Type="http://schemas.openxmlformats.org/officeDocument/2006/relationships/tags" Target="../tags/tag94.xml"/><Relationship Id="rId95" Type="http://schemas.openxmlformats.org/officeDocument/2006/relationships/tags" Target="../tags/tag99.xml"/><Relationship Id="rId22" Type="http://schemas.openxmlformats.org/officeDocument/2006/relationships/tags" Target="../tags/tag26.xml"/><Relationship Id="rId27" Type="http://schemas.openxmlformats.org/officeDocument/2006/relationships/tags" Target="../tags/tag31.xml"/><Relationship Id="rId43" Type="http://schemas.openxmlformats.org/officeDocument/2006/relationships/tags" Target="../tags/tag47.xml"/><Relationship Id="rId48" Type="http://schemas.openxmlformats.org/officeDocument/2006/relationships/tags" Target="../tags/tag52.xml"/><Relationship Id="rId64" Type="http://schemas.openxmlformats.org/officeDocument/2006/relationships/tags" Target="../tags/tag68.xml"/><Relationship Id="rId69" Type="http://schemas.openxmlformats.org/officeDocument/2006/relationships/tags" Target="../tags/tag73.xml"/><Relationship Id="rId80" Type="http://schemas.openxmlformats.org/officeDocument/2006/relationships/tags" Target="../tags/tag84.xml"/><Relationship Id="rId85" Type="http://schemas.openxmlformats.org/officeDocument/2006/relationships/tags" Target="../tags/tag89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tags" Target="../tags/tag29.xml"/><Relationship Id="rId33" Type="http://schemas.openxmlformats.org/officeDocument/2006/relationships/tags" Target="../tags/tag37.xml"/><Relationship Id="rId38" Type="http://schemas.openxmlformats.org/officeDocument/2006/relationships/tags" Target="../tags/tag42.xml"/><Relationship Id="rId46" Type="http://schemas.openxmlformats.org/officeDocument/2006/relationships/tags" Target="../tags/tag50.xml"/><Relationship Id="rId59" Type="http://schemas.openxmlformats.org/officeDocument/2006/relationships/tags" Target="../tags/tag63.xml"/><Relationship Id="rId67" Type="http://schemas.openxmlformats.org/officeDocument/2006/relationships/tags" Target="../tags/tag71.xml"/><Relationship Id="rId20" Type="http://schemas.openxmlformats.org/officeDocument/2006/relationships/tags" Target="../tags/tag24.xml"/><Relationship Id="rId41" Type="http://schemas.openxmlformats.org/officeDocument/2006/relationships/tags" Target="../tags/tag45.xml"/><Relationship Id="rId54" Type="http://schemas.openxmlformats.org/officeDocument/2006/relationships/tags" Target="../tags/tag58.xml"/><Relationship Id="rId62" Type="http://schemas.openxmlformats.org/officeDocument/2006/relationships/tags" Target="../tags/tag66.xml"/><Relationship Id="rId70" Type="http://schemas.openxmlformats.org/officeDocument/2006/relationships/tags" Target="../tags/tag74.xml"/><Relationship Id="rId75" Type="http://schemas.openxmlformats.org/officeDocument/2006/relationships/tags" Target="../tags/tag79.xml"/><Relationship Id="rId83" Type="http://schemas.openxmlformats.org/officeDocument/2006/relationships/tags" Target="../tags/tag87.xml"/><Relationship Id="rId88" Type="http://schemas.openxmlformats.org/officeDocument/2006/relationships/tags" Target="../tags/tag92.xml"/><Relationship Id="rId91" Type="http://schemas.openxmlformats.org/officeDocument/2006/relationships/tags" Target="../tags/tag95.xml"/><Relationship Id="rId96" Type="http://schemas.openxmlformats.org/officeDocument/2006/relationships/tags" Target="../tags/tag100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28" Type="http://schemas.openxmlformats.org/officeDocument/2006/relationships/tags" Target="../tags/tag32.xml"/><Relationship Id="rId36" Type="http://schemas.openxmlformats.org/officeDocument/2006/relationships/tags" Target="../tags/tag40.xml"/><Relationship Id="rId49" Type="http://schemas.openxmlformats.org/officeDocument/2006/relationships/tags" Target="../tags/tag53.xml"/><Relationship Id="rId57" Type="http://schemas.openxmlformats.org/officeDocument/2006/relationships/tags" Target="../tags/tag61.xml"/><Relationship Id="rId10" Type="http://schemas.openxmlformats.org/officeDocument/2006/relationships/tags" Target="../tags/tag14.xml"/><Relationship Id="rId31" Type="http://schemas.openxmlformats.org/officeDocument/2006/relationships/tags" Target="../tags/tag35.xml"/><Relationship Id="rId44" Type="http://schemas.openxmlformats.org/officeDocument/2006/relationships/tags" Target="../tags/tag48.xml"/><Relationship Id="rId52" Type="http://schemas.openxmlformats.org/officeDocument/2006/relationships/tags" Target="../tags/tag56.xml"/><Relationship Id="rId60" Type="http://schemas.openxmlformats.org/officeDocument/2006/relationships/tags" Target="../tags/tag64.xml"/><Relationship Id="rId65" Type="http://schemas.openxmlformats.org/officeDocument/2006/relationships/tags" Target="../tags/tag69.xml"/><Relationship Id="rId73" Type="http://schemas.openxmlformats.org/officeDocument/2006/relationships/tags" Target="../tags/tag77.xml"/><Relationship Id="rId78" Type="http://schemas.openxmlformats.org/officeDocument/2006/relationships/tags" Target="../tags/tag82.xml"/><Relationship Id="rId81" Type="http://schemas.openxmlformats.org/officeDocument/2006/relationships/tags" Target="../tags/tag85.xml"/><Relationship Id="rId86" Type="http://schemas.openxmlformats.org/officeDocument/2006/relationships/tags" Target="../tags/tag90.xml"/><Relationship Id="rId94" Type="http://schemas.openxmlformats.org/officeDocument/2006/relationships/tags" Target="../tags/tag98.xml"/><Relationship Id="rId99" Type="http://schemas.openxmlformats.org/officeDocument/2006/relationships/tags" Target="../tags/tag103.xml"/><Relationship Id="rId101" Type="http://schemas.openxmlformats.org/officeDocument/2006/relationships/slideLayout" Target="../slideLayouts/slideLayout6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9" Type="http://schemas.openxmlformats.org/officeDocument/2006/relationships/tags" Target="../tags/tag43.xml"/><Relationship Id="rId34" Type="http://schemas.openxmlformats.org/officeDocument/2006/relationships/tags" Target="../tags/tag38.xml"/><Relationship Id="rId50" Type="http://schemas.openxmlformats.org/officeDocument/2006/relationships/tags" Target="../tags/tag54.xml"/><Relationship Id="rId55" Type="http://schemas.openxmlformats.org/officeDocument/2006/relationships/tags" Target="../tags/tag59.xml"/><Relationship Id="rId76" Type="http://schemas.openxmlformats.org/officeDocument/2006/relationships/tags" Target="../tags/tag80.xml"/><Relationship Id="rId97" Type="http://schemas.openxmlformats.org/officeDocument/2006/relationships/tags" Target="../tags/tag101.xml"/><Relationship Id="rId7" Type="http://schemas.openxmlformats.org/officeDocument/2006/relationships/tags" Target="../tags/tag11.xml"/><Relationship Id="rId71" Type="http://schemas.openxmlformats.org/officeDocument/2006/relationships/tags" Target="../tags/tag75.xml"/><Relationship Id="rId92" Type="http://schemas.openxmlformats.org/officeDocument/2006/relationships/tags" Target="../tags/tag96.xml"/><Relationship Id="rId2" Type="http://schemas.openxmlformats.org/officeDocument/2006/relationships/tags" Target="../tags/tag6.xml"/><Relationship Id="rId29" Type="http://schemas.openxmlformats.org/officeDocument/2006/relationships/tags" Target="../tags/tag33.xml"/><Relationship Id="rId24" Type="http://schemas.openxmlformats.org/officeDocument/2006/relationships/tags" Target="../tags/tag28.xml"/><Relationship Id="rId40" Type="http://schemas.openxmlformats.org/officeDocument/2006/relationships/tags" Target="../tags/tag44.xml"/><Relationship Id="rId45" Type="http://schemas.openxmlformats.org/officeDocument/2006/relationships/tags" Target="../tags/tag49.xml"/><Relationship Id="rId66" Type="http://schemas.openxmlformats.org/officeDocument/2006/relationships/tags" Target="../tags/tag70.xml"/><Relationship Id="rId87" Type="http://schemas.openxmlformats.org/officeDocument/2006/relationships/tags" Target="../tags/tag91.xml"/><Relationship Id="rId61" Type="http://schemas.openxmlformats.org/officeDocument/2006/relationships/tags" Target="../tags/tag65.xml"/><Relationship Id="rId82" Type="http://schemas.openxmlformats.org/officeDocument/2006/relationships/tags" Target="../tags/tag86.xml"/><Relationship Id="rId19" Type="http://schemas.openxmlformats.org/officeDocument/2006/relationships/tags" Target="../tags/tag23.xml"/><Relationship Id="rId14" Type="http://schemas.openxmlformats.org/officeDocument/2006/relationships/tags" Target="../tags/tag18.xml"/><Relationship Id="rId30" Type="http://schemas.openxmlformats.org/officeDocument/2006/relationships/tags" Target="../tags/tag34.xml"/><Relationship Id="rId35" Type="http://schemas.openxmlformats.org/officeDocument/2006/relationships/tags" Target="../tags/tag39.xml"/><Relationship Id="rId56" Type="http://schemas.openxmlformats.org/officeDocument/2006/relationships/tags" Target="../tags/tag60.xml"/><Relationship Id="rId77" Type="http://schemas.openxmlformats.org/officeDocument/2006/relationships/tags" Target="../tags/tag81.xml"/><Relationship Id="rId100" Type="http://schemas.openxmlformats.org/officeDocument/2006/relationships/tags" Target="../tags/tag104.xml"/><Relationship Id="rId8" Type="http://schemas.openxmlformats.org/officeDocument/2006/relationships/tags" Target="../tags/tag12.xml"/><Relationship Id="rId51" Type="http://schemas.openxmlformats.org/officeDocument/2006/relationships/tags" Target="../tags/tag55.xml"/><Relationship Id="rId72" Type="http://schemas.openxmlformats.org/officeDocument/2006/relationships/tags" Target="../tags/tag76.xml"/><Relationship Id="rId93" Type="http://schemas.openxmlformats.org/officeDocument/2006/relationships/tags" Target="../tags/tag97.xml"/><Relationship Id="rId98" Type="http://schemas.openxmlformats.org/officeDocument/2006/relationships/tags" Target="../tags/tag102.xml"/><Relationship Id="rId3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Margin % by Country Over time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49B22E-5CDF-7274-2615-0B947003B72E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4950660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1014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Margin % by Country Over time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4059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False"/>
  <p:tag name="SLIDEFAB_PANEOPENSTATEISLIDESSHAPES" val="True"/>
  <p:tag name="SLIDEFAB_EXCELFILENAMEABSOLUTE" val="\\Mac\Home\Desktop\SlideFab Website Examples\Tutorial 5 Files - Heat Map\How to create heat maps - SlideFab control file.xlsx"/>
  <p:tag name="SLIDEFAB_EXCELFILENAMERELATIVE" val="\\Mac\Home\Desktop\SlideFab Website Examples\Tutorial 5 Files - Heat Map\How to create heat maps - SlideFab control file.xlsx"/>
  <p:tag name="SLIDEFAB_EXCELFILEPATHSELECTMODERELATIVE" val="\\Mac\Home\Desktop\SlideFab Website Examples\Tutorial 5 Files - Heat Map\How to create heat maps - SlideFab control file.xls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E3"/>
  <p:tag name="SLIDEFAB_EXPORTMODE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L9"/>
  <p:tag name="SLIDEFAB_EXPORTMODE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F3"/>
  <p:tag name="SLIDEFAB_EXPORTMODE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H3"/>
  <p:tag name="SLIDEFAB_EXPORTMOD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I3"/>
  <p:tag name="SLIDEFAB_EXPORTMOD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J3"/>
  <p:tag name="SLIDEFAB_EXPORTMOD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K3"/>
  <p:tag name="SLIDEFAB_EXPORTMOD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L3"/>
  <p:tag name="SLIDEFAB_EXPORTMOD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M3"/>
  <p:tag name="SLIDEFAB_EXPORTMOD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N3"/>
  <p:tag name="SLIDEFAB_EXPORTMOD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5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O3"/>
  <p:tag name="SLIDEFAB_EXPORTMODE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B6"/>
  <p:tag name="SLIDEFAB_EXPORTMODE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2"/>
  <p:tag name="SLIDEFAB_SHAPESOURCE" val="'Export to Table'!B3:O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5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B3"/>
  <p:tag name="SLIDEFAB_EXPORTMODE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7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C3"/>
  <p:tag name="SLIDEFAB_EXPORTMOD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J8"/>
  <p:tag name="SLIDEFAB_EXPORTMODE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9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101</TotalTime>
  <Words>138</Words>
  <Application>Microsoft Office PowerPoint</Application>
  <PresentationFormat>Widescreen</PresentationFormat>
  <Paragraphs>128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Tw Cen MT</vt:lpstr>
      <vt:lpstr>Droplet</vt:lpstr>
      <vt:lpstr>Margin % by Country Over time</vt:lpstr>
      <vt:lpstr>Margin % by Country Over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Hühn</dc:creator>
  <cp:lastModifiedBy>Jens Hühn</cp:lastModifiedBy>
  <cp:revision>18</cp:revision>
  <dcterms:created xsi:type="dcterms:W3CDTF">2025-01-23T15:16:36Z</dcterms:created>
  <dcterms:modified xsi:type="dcterms:W3CDTF">2025-01-23T16:58:22Z</dcterms:modified>
</cp:coreProperties>
</file>