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5" r:id="rId2"/>
    <p:sldMasterId id="2147483660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16256000" cy="9144000"/>
  <p:notesSz cx="6858000" cy="9144000"/>
  <p:custDataLst>
    <p:tags r:id="rId7"/>
  </p:custDataLst>
  <p:defaultTextStyle>
    <a:defPPr>
      <a:defRPr lang="en-US"/>
    </a:defPPr>
    <a:lvl1pPr marL="0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5361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0723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76082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1446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26805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52167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77528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02890" algn="l" defTabSz="1450723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orient="horz" pos="2016">
          <p15:clr>
            <a:srgbClr val="A4A3A4"/>
          </p15:clr>
        </p15:guide>
        <p15:guide id="3" orient="horz" pos="5184">
          <p15:clr>
            <a:srgbClr val="A4A3A4"/>
          </p15:clr>
        </p15:guide>
        <p15:guide id="4" orient="horz" pos="4608">
          <p15:clr>
            <a:srgbClr val="A4A3A4"/>
          </p15:clr>
        </p15:guide>
        <p15:guide id="5" pos="5120">
          <p15:clr>
            <a:srgbClr val="A4A3A4"/>
          </p15:clr>
        </p15:guide>
        <p15:guide id="6" pos="512">
          <p15:clr>
            <a:srgbClr val="A4A3A4"/>
          </p15:clr>
        </p15:guide>
        <p15:guide id="7" pos="9728">
          <p15:clr>
            <a:srgbClr val="A4A3A4"/>
          </p15:clr>
        </p15:guide>
        <p15:guide id="9" pos="5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04" autoAdjust="0"/>
    <p:restoredTop sz="94660"/>
  </p:normalViewPr>
  <p:slideViewPr>
    <p:cSldViewPr>
      <p:cViewPr varScale="1">
        <p:scale>
          <a:sx n="50" d="100"/>
          <a:sy n="50" d="100"/>
        </p:scale>
        <p:origin x="72" y="1728"/>
      </p:cViewPr>
      <p:guideLst>
        <p:guide orient="horz" pos="1440"/>
        <p:guide orient="horz" pos="2016"/>
        <p:guide orient="horz" pos="5184"/>
        <p:guide orient="horz" pos="4608"/>
        <p:guide pos="5120"/>
        <p:guide pos="512"/>
        <p:guide pos="9728"/>
        <p:guide pos="54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11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D0ABE-7B27-4522-BD9B-CADE36678E26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F0507-F6C3-4C92-BCA8-B58B5C49853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96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A083E-1414-41E9-9F6D-7612FC3AA04F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B9691-CCED-4EDC-B1AA-F7E0F0EC4E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9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25361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50723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76082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01446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26805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52167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77528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02890" algn="l" defTabSz="14507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s://slidefab.com/" TargetMode="Externa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219201" y="3429000"/>
            <a:ext cx="138176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2438401" y="5770031"/>
            <a:ext cx="113792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5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0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7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1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26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52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77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0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0EC05-38AC-49A4-91DF-3AC2AD97B3C5}" type="datetime1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>
          <a:xfrm>
            <a:off x="5554136" y="8475135"/>
            <a:ext cx="5146675" cy="486834"/>
          </a:xfrm>
        </p:spPr>
        <p:txBody>
          <a:bodyPr/>
          <a:lstStyle/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"/>
          <p:cNvSpPr>
            <a:spLocks noGrp="1"/>
          </p:cNvSpPr>
          <p:nvPr>
            <p:ph sz="quarter" idx="14"/>
          </p:nvPr>
        </p:nvSpPr>
        <p:spPr>
          <a:xfrm>
            <a:off x="812800" y="2286000"/>
            <a:ext cx="14630400" cy="914400"/>
          </a:xfrm>
        </p:spPr>
        <p:txBody>
          <a:bodyPr vert="horz" lIns="145072" tIns="72536" rIns="145072" bIns="72536" numCol="1" rtlCol="0" anchor="ctr">
            <a:noAutofit/>
          </a:bodyPr>
          <a:lstStyle>
            <a:lvl1pPr algn="l">
              <a:defRPr lang="en-US" sz="3200" b="1" smtClean="0"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 algn="ctr">
              <a:spcBef>
                <a:spcPct val="0"/>
              </a:spcBef>
              <a:buNone/>
            </a:pPr>
            <a:endParaRPr lang="en-US" dirty="0"/>
          </a:p>
        </p:txBody>
      </p:sp>
      <p:sp>
        <p:nvSpPr>
          <p:cNvPr id="10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E88D88-47B9-4EDD-8510-5E13CB06FB9E}" type="datetime1">
              <a:rPr lang="en-US" smtClean="0"/>
              <a:t>2/6/2018</a:t>
            </a:fld>
            <a:endParaRPr lang="en-US"/>
          </a:p>
        </p:txBody>
      </p:sp>
      <p:sp>
        <p:nvSpPr>
          <p:cNvPr id="15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16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ues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uestLogo Placeholder"/>
          <p:cNvSpPr>
            <a:spLocks noGrp="1"/>
          </p:cNvSpPr>
          <p:nvPr>
            <p:ph type="pic" sz="quarter" idx="13"/>
          </p:nvPr>
        </p:nvSpPr>
        <p:spPr>
          <a:xfrm>
            <a:off x="13463200" y="366184"/>
            <a:ext cx="1980000" cy="123444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2260600" y="366396"/>
            <a:ext cx="10980000" cy="12340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4B58-92C6-42ED-AD2B-7FCAD61A02AF}" type="datetime1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Subtitle"/>
          <p:cNvSpPr>
            <a:spLocks noGrp="1"/>
          </p:cNvSpPr>
          <p:nvPr>
            <p:ph sz="quarter" idx="14"/>
          </p:nvPr>
        </p:nvSpPr>
        <p:spPr>
          <a:xfrm>
            <a:off x="812800" y="2286000"/>
            <a:ext cx="14630400" cy="914400"/>
          </a:xfrm>
        </p:spPr>
        <p:txBody>
          <a:bodyPr vert="horz" lIns="145072" tIns="72536" rIns="145072" bIns="72536" numCol="1" rtlCol="0" anchor="ctr">
            <a:noAutofit/>
          </a:bodyPr>
          <a:lstStyle>
            <a:lvl1pPr marL="544020" indent="-544020" algn="l">
              <a:buNone/>
              <a:defRPr lang="en-US" sz="3200" b="1" smtClean="0"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 algn="ctr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0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uest Logo 2x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uestLogo Placeholder"/>
          <p:cNvSpPr>
            <a:spLocks noGrp="1"/>
          </p:cNvSpPr>
          <p:nvPr>
            <p:ph type="pic" sz="quarter" idx="13"/>
          </p:nvPr>
        </p:nvSpPr>
        <p:spPr>
          <a:xfrm>
            <a:off x="13463200" y="366184"/>
            <a:ext cx="1980000" cy="123444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2260600" y="366396"/>
            <a:ext cx="10980000" cy="12340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4932F-FFD2-4E83-87F1-7439280CC19D}" type="datetime1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Subtitle Right"/>
          <p:cNvSpPr>
            <a:spLocks noGrp="1"/>
          </p:cNvSpPr>
          <p:nvPr>
            <p:ph sz="quarter" idx="15"/>
          </p:nvPr>
        </p:nvSpPr>
        <p:spPr>
          <a:xfrm>
            <a:off x="8585200" y="2286000"/>
            <a:ext cx="6858000" cy="914400"/>
          </a:xfrm>
        </p:spPr>
        <p:txBody>
          <a:bodyPr vert="horz" lIns="145072" tIns="72536" rIns="145072" bIns="72536" numCol="1" rtlCol="0" anchor="ctr">
            <a:noAutofit/>
          </a:bodyPr>
          <a:lstStyle>
            <a:lvl1pPr marL="544020" indent="-544020" algn="l">
              <a:buNone/>
              <a:defRPr lang="en-US" sz="3200" b="1" smtClean="0"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 algn="ctr">
              <a:spcBef>
                <a:spcPct val="0"/>
              </a:spcBef>
            </a:pPr>
            <a:endParaRPr lang="en-US" dirty="0"/>
          </a:p>
        </p:txBody>
      </p:sp>
      <p:sp>
        <p:nvSpPr>
          <p:cNvPr id="9" name="Subtitle Left"/>
          <p:cNvSpPr>
            <a:spLocks noGrp="1"/>
          </p:cNvSpPr>
          <p:nvPr>
            <p:ph sz="quarter" idx="14"/>
          </p:nvPr>
        </p:nvSpPr>
        <p:spPr>
          <a:xfrm>
            <a:off x="812800" y="2286000"/>
            <a:ext cx="6858000" cy="914400"/>
          </a:xfrm>
        </p:spPr>
        <p:txBody>
          <a:bodyPr vert="horz" lIns="145072" tIns="72536" rIns="145072" bIns="72536" numCol="1" rtlCol="0" anchor="ctr">
            <a:noAutofit/>
          </a:bodyPr>
          <a:lstStyle>
            <a:lvl1pPr marL="544020" indent="-544020" algn="l">
              <a:buNone/>
              <a:defRPr lang="en-US" sz="3200" b="1" smtClean="0"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L="0" lvl="0" indent="0" algn="ctr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895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1219200" y="76200"/>
            <a:ext cx="13817600" cy="1960562"/>
          </a:xfrm>
          <a:prstGeom prst="rect">
            <a:avLst/>
          </a:prstGeom>
        </p:spPr>
        <p:txBody>
          <a:bodyPr vert="horz" lIns="145072" tIns="72536" rIns="145072" bIns="72536" rtlCol="0" anchor="ctr">
            <a:normAutofit/>
          </a:bodyPr>
          <a:lstStyle>
            <a:lvl1pPr>
              <a:defRPr lang="en-US" sz="4800" dirty="0"/>
            </a:lvl1pPr>
          </a:lstStyle>
          <a:p>
            <a:pPr lvl="0" defTabSz="1450723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2438400" y="5181600"/>
            <a:ext cx="11379200" cy="2336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"/>
          <p:cNvSpPr>
            <a:spLocks noGrp="1"/>
          </p:cNvSpPr>
          <p:nvPr>
            <p:ph type="body" sz="quarter" idx="10" hasCustomPrompt="1"/>
          </p:nvPr>
        </p:nvSpPr>
        <p:spPr>
          <a:xfrm>
            <a:off x="6070600" y="7848600"/>
            <a:ext cx="4114800" cy="685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pPr lvl="0"/>
            <a:fld id="{C9AE694A-CFAA-4861-9CA1-7D1D8E36FD35}" type="datetime1">
              <a:rPr lang="en-US" smtClean="0"/>
              <a:t>2/11/2017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668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393122" y="4876800"/>
            <a:ext cx="11545956" cy="2438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A Product of Huehn Solutions GmbH</a:t>
            </a:r>
          </a:p>
          <a:p>
            <a:pPr algn="ctr"/>
            <a:endParaRPr lang="de-DE" b="1" dirty="0" smtClean="0">
              <a:solidFill>
                <a:schemeClr val="tx1"/>
              </a:solidFill>
            </a:endParaRP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For more information visit </a:t>
            </a:r>
            <a:r>
              <a:rPr lang="de-DE" b="1" dirty="0" smtClean="0">
                <a:solidFill>
                  <a:schemeClr val="tx1"/>
                </a:solidFill>
                <a:hlinkClick r:id="rId2"/>
              </a:rPr>
              <a:t>https://slidefab.com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71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2260600" y="366396"/>
            <a:ext cx="13182602" cy="1234016"/>
          </a:xfrm>
          <a:prstGeom prst="rect">
            <a:avLst/>
          </a:prstGeom>
        </p:spPr>
        <p:txBody>
          <a:bodyPr vert="horz" lIns="145072" tIns="72536" rIns="145072" bIns="72536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812802" y="3124200"/>
            <a:ext cx="14630400" cy="5044018"/>
          </a:xfrm>
          <a:prstGeom prst="rect">
            <a:avLst/>
          </a:prstGeom>
        </p:spPr>
        <p:txBody>
          <a:bodyPr vert="horz" lIns="145072" tIns="72536" rIns="145072" bIns="7253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"/>
          <p:cNvSpPr>
            <a:spLocks noGrp="1"/>
          </p:cNvSpPr>
          <p:nvPr>
            <p:ph type="dt" sz="half" idx="2"/>
          </p:nvPr>
        </p:nvSpPr>
        <p:spPr>
          <a:xfrm>
            <a:off x="812802" y="8475135"/>
            <a:ext cx="3793066" cy="486834"/>
          </a:xfrm>
          <a:prstGeom prst="rect">
            <a:avLst/>
          </a:prstGeom>
        </p:spPr>
        <p:txBody>
          <a:bodyPr vert="horz" lIns="145072" tIns="72536" rIns="145072" bIns="7253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1EDC9-6215-4C88-A529-BE617917E69A}" type="datetime1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3"/>
          </p:nvPr>
        </p:nvSpPr>
        <p:spPr>
          <a:xfrm>
            <a:off x="5554136" y="8475135"/>
            <a:ext cx="5146675" cy="486834"/>
          </a:xfrm>
          <a:prstGeom prst="rect">
            <a:avLst/>
          </a:prstGeom>
        </p:spPr>
        <p:txBody>
          <a:bodyPr vert="horz" lIns="145072" tIns="72536" rIns="145072" bIns="7253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6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650136" y="8475135"/>
            <a:ext cx="3793066" cy="486834"/>
          </a:xfrm>
          <a:prstGeom prst="rect">
            <a:avLst/>
          </a:prstGeom>
        </p:spPr>
        <p:txBody>
          <a:bodyPr vert="horz" lIns="145072" tIns="72536" rIns="145072" bIns="7253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9" name="SlydMkrLogo" descr="C:\Users\Jens Hühn\Dropbox\SlydMkr\SlydMkr_Logo_128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2" y="366184"/>
            <a:ext cx="1234440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radientBar"/>
          <p:cNvSpPr/>
          <p:nvPr userDrawn="1"/>
        </p:nvSpPr>
        <p:spPr>
          <a:xfrm>
            <a:off x="0" y="1752600"/>
            <a:ext cx="16256000" cy="3048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22000"/>
                  <a:lumOff val="78000"/>
                </a:schemeClr>
              </a:gs>
              <a:gs pos="100000">
                <a:srgbClr val="D4DEFF"/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7" r:id="rId3"/>
    <p:sldLayoutId id="2147483658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1450723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4020" indent="-544020" algn="l" defTabSz="1450723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178712" indent="-453351" algn="l" defTabSz="1450723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13403" indent="-362682" algn="l" defTabSz="14507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38764" indent="-362682" algn="l" defTabSz="1450723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264125" indent="-362682" algn="l" defTabSz="1450723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989487" indent="-362682" algn="l" defTabSz="14507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4848" indent="-362682" algn="l" defTabSz="14507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0210" indent="-362682" algn="l" defTabSz="14507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5571" indent="-362682" algn="l" defTabSz="14507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361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0723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082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1446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6805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2167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7528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2890" algn="l" defTabSz="1450723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SlydMkrBG" descr="C:\Users\Jens Hühn\Dropbox\SlydMkr\SlydMkr_Logo_With_Text_1280x720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256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9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00" y="2685150"/>
            <a:ext cx="6707200" cy="37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0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ogo"/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/>
      </p:sp>
      <p:sp>
        <p:nvSpPr>
          <p:cNvPr id="2" name="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6D93-C482-4999-ADF5-EACE82CAB095}" type="datetime1">
              <a:rPr lang="en-US" smtClean="0"/>
              <a:t>2/6/2018</a:t>
            </a:fld>
            <a:endParaRPr lang="en-US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SlideFab</a:t>
            </a:r>
            <a:r>
              <a:rPr lang="en-US" dirty="0" smtClean="0"/>
              <a:t> FBN Example</a:t>
            </a:r>
            <a:endParaRPr lang="en-US" dirty="0"/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Legend"/>
          <p:cNvSpPr/>
          <p:nvPr>
            <p:custDataLst>
              <p:tags r:id="rId4"/>
            </p:custDataLst>
          </p:nvPr>
        </p:nvSpPr>
        <p:spPr>
          <a:xfrm>
            <a:off x="789172" y="7848600"/>
            <a:ext cx="14654028" cy="60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ashboard"/>
          <p:cNvGraphicFramePr>
            <a:graphicFrameLocks/>
          </p:cNvGraphicFramePr>
          <p:nvPr>
            <p:custDataLst>
              <p:tags r:id="rId5"/>
            </p:custDataLst>
            <p:extLst/>
          </p:nvPr>
        </p:nvGraphicFramePr>
        <p:xfrm>
          <a:off x="812800" y="3276600"/>
          <a:ext cx="14630398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6626"/>
                <a:gridCol w="1001298"/>
                <a:gridCol w="2906626"/>
                <a:gridCol w="1001298"/>
                <a:gridCol w="2906626"/>
                <a:gridCol w="1001298"/>
                <a:gridCol w="2906626"/>
              </a:tblGrid>
              <a:tr h="1024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644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64480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024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F2F2F2"/>
                          </a:solidFill>
                          <a:effectLst/>
                          <a:latin typeface="Arial" panose="020B0604020202020204" pitchFamily="34" charset="0"/>
                        </a:rPr>
                        <a:t>YYY</a:t>
                      </a:r>
                      <a:endParaRPr lang="en-US" sz="2400" b="1" i="0" u="none" strike="noStrike" dirty="0">
                        <a:solidFill>
                          <a:srgbClr val="F2F2F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644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XXX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16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CELFILEPATHSELECTMODERELATIVE" val="True"/>
  <p:tag name="POWERPOINTFILENAMEABSOLUTE" val="C:\Users\huehn\Desktop\SlideFab 2 Examples\SlideFab Fact Based Negotiation Example\SlideFab FBN Output.pptx"/>
  <p:tag name="POWERPOINTFILENAMERELATIVE" val=".\SlideFab FBN Output.pptx"/>
  <p:tag name="POWERPOINTFILEPATHSELECTMODERELATIVE" val="True"/>
  <p:tag name="SLIDEFAB_CUSTOMSORTGLOBALLY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MOVEEMPTYTABLEROWS" val="False"/>
  <p:tag name="SLIDEFAB_RESIZEMODE" val="2"/>
  <p:tag name="SLIDEFAB_EXPORTMODE" val="2"/>
</p:tagLst>
</file>

<file path=ppt/theme/theme1.xml><?xml version="1.0" encoding="utf-8"?>
<a:theme xmlns:a="http://schemas.openxmlformats.org/drawingml/2006/main" name="SlydMk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Fab Backgroun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deFab Ending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SlydMkr Theme</vt:lpstr>
      <vt:lpstr>SlideFab Background Theme</vt:lpstr>
      <vt:lpstr>SlideFab Ending Theme</vt:lpstr>
      <vt:lpstr>PowerPoint-Präsentation</vt:lpstr>
    </vt:vector>
  </TitlesOfParts>
  <Company>Huehn Solutions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SlideFab FBN Template</dc:title>
  <dc:creator>Jens Hühn</dc:creator>
  <cp:lastModifiedBy>Jens Hühn</cp:lastModifiedBy>
  <cp:revision>115</cp:revision>
  <dcterms:created xsi:type="dcterms:W3CDTF">2006-08-16T00:00:00Z</dcterms:created>
  <dcterms:modified xsi:type="dcterms:W3CDTF">2018-02-06T13:57:19Z</dcterms:modified>
</cp:coreProperties>
</file>