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59" r:id="rId5"/>
    <p:sldId id="260" r:id="rId6"/>
    <p:sldId id="257" r:id="rId7"/>
    <p:sldId id="262" r:id="rId8"/>
    <p:sldId id="263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406" autoAdjust="0"/>
    <p:restoredTop sz="94660"/>
  </p:normalViewPr>
  <p:slideViewPr>
    <p:cSldViewPr snapToGrid="0">
      <p:cViewPr varScale="1">
        <p:scale>
          <a:sx n="31" d="100"/>
          <a:sy n="31" d="100"/>
        </p:scale>
        <p:origin x="53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96-49C9-A699-13B9B05F54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96-49C9-A699-13B9B05F548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96-49C9-A699-13B9B05F5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2978400"/>
        <c:axId val="407210472"/>
      </c:barChart>
      <c:catAx>
        <c:axId val="39297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7210472"/>
        <c:crosses val="autoZero"/>
        <c:auto val="1"/>
        <c:lblAlgn val="ctr"/>
        <c:lblOffset val="100"/>
        <c:noMultiLvlLbl val="0"/>
      </c:catAx>
      <c:valAx>
        <c:axId val="407210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97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96-49C9-A699-13B9B05F54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96-49C9-A699-13B9B05F548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96-49C9-A699-13B9B05F5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92978400"/>
        <c:axId val="407210472"/>
      </c:barChart>
      <c:catAx>
        <c:axId val="392978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7210472"/>
        <c:crosses val="autoZero"/>
        <c:auto val="1"/>
        <c:lblAlgn val="ctr"/>
        <c:lblOffset val="100"/>
        <c:noMultiLvlLbl val="0"/>
      </c:catAx>
      <c:valAx>
        <c:axId val="407210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97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B547-0A67-4D50-97FD-CCD27CD8F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06A449-838F-4188-A3CB-30FF631B2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D15DB-5702-440B-BC8B-D8D6AF30E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40F66-D1C8-44E9-9EC7-EF99FE8CD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AD2A7-AF93-42CD-AEC8-D599D3584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1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D6694-5A5D-48A6-AB94-665A69CE2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8A6614-5A56-42E0-B129-DEF96820D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52442-7596-45AF-80F3-5D1B583FF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149C7-35E3-451C-9FB4-8CE2E150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48ECE-1282-40B1-8741-A37A8BEBB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4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957D69-276C-4660-BB72-9F41F924D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A600EC-1A80-4AF4-B63C-510A558E7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8EA50-0F67-4594-A598-33AF6BEC1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7DB1F-51FF-4034-93B5-F68618D59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EAB5B-9FB1-49E2-905A-6FF7CC11D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8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A8F98-7C8F-4405-BCF5-F626BA092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4C31-49DD-4224-A16F-0FA3380F5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A4272-47E0-4331-B531-BCD3FB7CC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48407-B39C-44F0-9615-0C61501AA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1CEAB-63F1-4A58-BC6B-4D65D204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90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07B8F-F7F1-4D0D-9211-1A0B7FBDF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BE73E-AFCE-4216-989D-250001967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45D0F-714C-4D51-AA6E-DAD4B391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63B96-E7F3-49A5-B798-3D2A7B36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9F5A0-FE53-45FA-8563-7718056DA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9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CEE1A-E534-4F68-9DCA-F023F2A8F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AE009-32FF-4811-B748-CBE7514095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53A261-5373-43C1-B3FF-FAE6D49BB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BDDD-0829-4FCA-84B9-EC244CB6D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18605D-E823-4292-8A26-8E805FD4E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D9F52-01E0-479D-9CAF-640E95851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26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D6FEA-5C98-49AA-9072-30A73FE6C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78D76-EA9A-46C1-BAE8-FD2D716B1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FA5D09-259E-468C-A858-71C4358B32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7B4103-1B53-4AAE-9697-ABD21CC0B9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2E00C0-97CD-4CC0-88B4-F77DA1201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C3E1A1-B3FD-4EEA-BF96-B53D763D7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8EB388-3319-49C3-BDE0-55F5FF086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567917-E712-42CF-92A8-2CF67F88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E27AF-B555-49D8-BEB1-496CB6EA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8FAF1-E91F-4801-827E-7816BB12D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63D77-CB21-4899-B9B7-FD260EC7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98CCE1-348E-428A-81F6-7CE84A62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1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5815EA-AFDB-4E7A-BE72-F94618126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CB4680-8972-4D43-963A-83A522068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9AE8D-CE6C-43DC-9AC1-1244C648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0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7A6DF-B4DC-484A-9499-A1305D479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E9623-16FD-447F-9EC6-CEB6E3EF0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00073-1299-476C-8394-CC2777312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4143F-0B53-459F-AFE1-58F14865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99C07-6624-457E-BEAD-06D1C3DD2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DED09E-571D-475D-9D97-44AC6E824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4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5C46-ACE4-4207-8118-91D4A985B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5D15B2-14F8-472A-9EE2-7981B3BF6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A3A701-DC93-4148-8F2C-06A1CFDC6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E6E39F-61E5-46AC-8C0C-554C6236B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41D74-3B7A-48C8-891D-53F813A6B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690C7-6189-4569-B0C9-A769C8951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6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BAB964-569A-4D52-B6E9-D756DD3D5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F5EBE-6787-46ED-B573-55C3145B5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5119-FDC0-4187-AD5B-A2C043295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9E59B-496F-4703-AC53-CC12D314E787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E2CC7-BAAC-4714-A7F3-610198290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B0986-3A63-4A72-90C8-B97479B82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05049-D00E-4FE1-B646-026EB6A1E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9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chart" Target="../charts/chart2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36347-6503-4475-90C8-F927FD6D5D64}"/>
              </a:ext>
            </a:extLst>
          </p:cNvPr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de-DE" sz="9600" dirty="0"/>
              <a:t>One title fits all</a:t>
            </a:r>
            <a:endParaRPr lang="en-US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EDCE42-E97C-443C-9D13-541E16293B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159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B897D5-5AA7-45D7-9D56-E3D7D247AD2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5400" b="1" dirty="0">
                <a:solidFill>
                  <a:schemeClr val="tx2"/>
                </a:solidFill>
              </a:rPr>
              <a:t>Your</a:t>
            </a:r>
            <a:br>
              <a:rPr lang="de-DE" sz="5400" b="1" dirty="0">
                <a:solidFill>
                  <a:schemeClr val="tx2"/>
                </a:solidFill>
              </a:rPr>
            </a:br>
            <a:r>
              <a:rPr lang="de-DE" sz="5400" b="1" dirty="0">
                <a:solidFill>
                  <a:schemeClr val="tx2"/>
                </a:solidFill>
              </a:rPr>
              <a:t>Retail Specialists</a:t>
            </a:r>
            <a:endParaRPr lang="en-US" sz="5400" b="1" kern="1200" dirty="0">
              <a:solidFill>
                <a:schemeClr val="tx2"/>
              </a:solidFill>
            </a:endParaRPr>
          </a:p>
        </p:txBody>
      </p:sp>
      <p:pic>
        <p:nvPicPr>
          <p:cNvPr id="8" name="Graphic 7" descr="Shopping cart">
            <a:extLst>
              <a:ext uri="{FF2B5EF4-FFF2-40B4-BE49-F238E27FC236}">
                <a16:creationId xmlns:a16="http://schemas.microsoft.com/office/drawing/2014/main" id="{85600656-7589-47F8-8A0D-6A2BDA077E4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27384" y="1977115"/>
            <a:ext cx="2978727" cy="29787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0846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B897D5-5AA7-45D7-9D56-E3D7D247AD2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5400" b="1" dirty="0">
                <a:solidFill>
                  <a:schemeClr val="tx2"/>
                </a:solidFill>
              </a:rPr>
              <a:t>Your</a:t>
            </a:r>
            <a:br>
              <a:rPr lang="de-DE" sz="5400" b="1" dirty="0">
                <a:solidFill>
                  <a:schemeClr val="tx2"/>
                </a:solidFill>
              </a:rPr>
            </a:br>
            <a:r>
              <a:rPr lang="de-DE" sz="5400" b="1" dirty="0">
                <a:solidFill>
                  <a:schemeClr val="tx2"/>
                </a:solidFill>
              </a:rPr>
              <a:t>Insurance Specialists</a:t>
            </a:r>
            <a:endParaRPr lang="en-US" sz="5400" b="1" dirty="0">
              <a:solidFill>
                <a:schemeClr val="tx2"/>
              </a:solidFill>
            </a:endParaRPr>
          </a:p>
        </p:txBody>
      </p:sp>
      <p:pic>
        <p:nvPicPr>
          <p:cNvPr id="6" name="Graphic 5" descr="Thumbs Up Sign">
            <a:extLst>
              <a:ext uri="{FF2B5EF4-FFF2-40B4-BE49-F238E27FC236}">
                <a16:creationId xmlns:a16="http://schemas.microsoft.com/office/drawing/2014/main" id="{F04CB3A3-F2E5-4725-8790-4596ED025C9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6950" y="1872047"/>
            <a:ext cx="2941692" cy="29416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46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B897D5-5AA7-45D7-9D56-E3D7D247AD2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5400" b="1" dirty="0">
                <a:solidFill>
                  <a:schemeClr val="tx2"/>
                </a:solidFill>
              </a:rPr>
              <a:t>Your</a:t>
            </a:r>
            <a:br>
              <a:rPr lang="de-DE" sz="5400" b="1" dirty="0">
                <a:solidFill>
                  <a:schemeClr val="tx2"/>
                </a:solidFill>
              </a:rPr>
            </a:br>
            <a:r>
              <a:rPr lang="de-DE" sz="5400" b="1" dirty="0">
                <a:solidFill>
                  <a:schemeClr val="tx2"/>
                </a:solidFill>
              </a:rPr>
              <a:t>Construction Specialists</a:t>
            </a:r>
            <a:endParaRPr lang="en-US" sz="5400" b="1" dirty="0">
              <a:solidFill>
                <a:schemeClr val="tx2"/>
              </a:solidFill>
            </a:endParaRPr>
          </a:p>
        </p:txBody>
      </p:sp>
      <p:pic>
        <p:nvPicPr>
          <p:cNvPr id="12" name="Graphic 11" descr="Excavator">
            <a:extLst>
              <a:ext uri="{FF2B5EF4-FFF2-40B4-BE49-F238E27FC236}">
                <a16:creationId xmlns:a16="http://schemas.microsoft.com/office/drawing/2014/main" id="{9E5D2C79-439C-4DBF-B68D-FB9E1FC2DBF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4782" y="1843206"/>
            <a:ext cx="2970533" cy="2970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4392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B897D5-5AA7-45D7-9D56-E3D7D247AD2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5400" b="1" dirty="0">
                <a:solidFill>
                  <a:schemeClr val="tx2"/>
                </a:solidFill>
              </a:rPr>
              <a:t>Your</a:t>
            </a:r>
            <a:br>
              <a:rPr lang="de-DE" sz="5400" b="1" dirty="0">
                <a:solidFill>
                  <a:schemeClr val="tx2"/>
                </a:solidFill>
              </a:rPr>
            </a:br>
            <a:r>
              <a:rPr lang="de-DE" sz="5400" b="1" dirty="0">
                <a:solidFill>
                  <a:schemeClr val="tx2"/>
                </a:solidFill>
              </a:rPr>
              <a:t>Banking Specialists</a:t>
            </a:r>
            <a:endParaRPr lang="en-US" sz="5400" b="1" dirty="0">
              <a:solidFill>
                <a:schemeClr val="tx2"/>
              </a:solidFill>
            </a:endParaRPr>
          </a:p>
        </p:txBody>
      </p:sp>
      <p:pic>
        <p:nvPicPr>
          <p:cNvPr id="3" name="Graphic 2" descr="Piggy Bank">
            <a:extLst>
              <a:ext uri="{FF2B5EF4-FFF2-40B4-BE49-F238E27FC236}">
                <a16:creationId xmlns:a16="http://schemas.microsoft.com/office/drawing/2014/main" id="{4F9BFF1D-B862-4FD0-9B9E-01BE1E8876D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49016" y="2053641"/>
            <a:ext cx="2497850" cy="24978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9736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B897D5-5AA7-45D7-9D56-E3D7D247AD2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z="5400" b="1" dirty="0">
                <a:solidFill>
                  <a:schemeClr val="tx2"/>
                </a:solidFill>
              </a:rPr>
              <a:t>Your</a:t>
            </a:r>
            <a:br>
              <a:rPr lang="de-DE" sz="5400" b="1" dirty="0">
                <a:solidFill>
                  <a:schemeClr val="tx2"/>
                </a:solidFill>
              </a:rPr>
            </a:br>
            <a:r>
              <a:rPr lang="de-DE" sz="5400" b="1" dirty="0">
                <a:solidFill>
                  <a:schemeClr val="tx2"/>
                </a:solidFill>
              </a:rPr>
              <a:t>Healthcare Specialists</a:t>
            </a:r>
            <a:endParaRPr lang="en-US" sz="5400" b="1" dirty="0">
              <a:solidFill>
                <a:schemeClr val="tx2"/>
              </a:solidFill>
            </a:endParaRPr>
          </a:p>
        </p:txBody>
      </p:sp>
      <p:pic>
        <p:nvPicPr>
          <p:cNvPr id="16" name="Graphic 15" descr="Medical">
            <a:extLst>
              <a:ext uri="{FF2B5EF4-FFF2-40B4-BE49-F238E27FC236}">
                <a16:creationId xmlns:a16="http://schemas.microsoft.com/office/drawing/2014/main" id="{038C05B8-0467-40A6-92AF-34C52D969E1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65612" y="2134120"/>
            <a:ext cx="2589759" cy="2589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1569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99F163-A143-474F-8F70-FFD71EFE4171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Another slide for all variants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91A9C23-6D23-4DB4-8A4C-A3B407AB44B4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49777556"/>
              </p:ext>
            </p:extLst>
          </p:nvPr>
        </p:nvGraphicFramePr>
        <p:xfrm>
          <a:off x="2032000" y="143933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61672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99F163-A143-474F-8F70-FFD71EFE4171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Another slide for all variants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91A9C23-6D23-4DB4-8A4C-A3B407AB44B4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36181959"/>
              </p:ext>
            </p:extLst>
          </p:nvPr>
        </p:nvGraphicFramePr>
        <p:xfrm>
          <a:off x="2032000" y="1439333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36280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False"/>
  <p:tag name="SLIDEFAB_MODELBASE" val="'3) Slide composition'!C4"/>
  <p:tag name="SLIDEFAB_VARIANTS" val="SlideComposition[Outcomes]"/>
  <p:tag name="SLIDEFAB_PANEOPENSTATEAUTOMATION" val="False"/>
  <p:tag name="SLIDEFAB_PANEOPENSTATEISLIDESSHAPES" val="False"/>
  <p:tag name="SLIDEFAB_PANEOPENSTATEINPUTOUTPUT" val="True"/>
  <p:tag name="SLIDEFAB_CREATESECTIONS" val="True"/>
  <p:tag name="SLIDEFAB_EXCELFILENAMEABSOLUTE" val="C:\Users\huehn\Desktop\Customization of storyflows\Storyflow modelling template.xlsx"/>
  <p:tag name="SLIDEFAB_EXCELFILENAMERELATIVE" val=".\Storyflow modelling template.xlsx"/>
  <p:tag name="SLIDEFAB_EXCELFILEPATHSELECTMODERELATIVE" val=".\Storyflow modelling template.xls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CONDITION" val="'3) Slide composition'!C12"/>
  <p:tag name="SLIDEFAB_SLIDEID" val="25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CONDITION" val="'3) Slide composition'!C13"/>
  <p:tag name="SLIDEFAB_SLIDEID" val="26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CONDITION" val="'3) Slide composition'!C14"/>
  <p:tag name="SLIDEFAB_SLIDEID" val="25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6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6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CONDITION" val="'3) Slide composition'!C10"/>
  <p:tag name="SLIDEFAB_SLIDEID" val="25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CONDITION" val="'3) Slide composition'!C11"/>
  <p:tag name="SLIDEFAB_SLIDEID" val="25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19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One title fits all</vt:lpstr>
      <vt:lpstr>Your Retail Specialists</vt:lpstr>
      <vt:lpstr>Your Insurance Specialists</vt:lpstr>
      <vt:lpstr>Your Construction Specialists</vt:lpstr>
      <vt:lpstr>Your Banking Specialists</vt:lpstr>
      <vt:lpstr>Your Healthcare Specialists</vt:lpstr>
      <vt:lpstr>Another slide for all variants</vt:lpstr>
      <vt:lpstr>Another slide for all variants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Retail Specialists</dc:title>
  <dc:creator>Jens Hühn</dc:creator>
  <cp:lastModifiedBy>Jens Hühn</cp:lastModifiedBy>
  <cp:revision>11</cp:revision>
  <dcterms:created xsi:type="dcterms:W3CDTF">2019-01-13T10:04:15Z</dcterms:created>
  <dcterms:modified xsi:type="dcterms:W3CDTF">2019-01-13T10:41:51Z</dcterms:modified>
</cp:coreProperties>
</file>