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265" autoAdjust="0"/>
    <p:restoredTop sz="94660"/>
  </p:normalViewPr>
  <p:slideViewPr>
    <p:cSldViewPr snapToGrid="0">
      <p:cViewPr varScale="1">
        <p:scale>
          <a:sx n="21" d="100"/>
          <a:sy n="21" d="100"/>
        </p:scale>
        <p:origin x="42" y="1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Answers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</c:v>
                </c:pt>
                <c:pt idx="1">
                  <c:v>9</c:v>
                </c:pt>
                <c:pt idx="2">
                  <c:v>10</c:v>
                </c:pt>
                <c:pt idx="3">
                  <c:v>11</c:v>
                </c:pt>
                <c:pt idx="4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7F7-4330-9495-1293D066B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18459200"/>
        <c:axId val="-818446688"/>
      </c:barChart>
      <c:catAx>
        <c:axId val="-818459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18446688"/>
        <c:crosses val="autoZero"/>
        <c:auto val="1"/>
        <c:lblAlgn val="ctr"/>
        <c:lblOffset val="100"/>
        <c:noMultiLvlLbl val="0"/>
      </c:catAx>
      <c:valAx>
        <c:axId val="-818446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818459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9F686B-6FEF-4D9C-A102-FDCACDD8F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22F1F62-A72B-4C76-90C1-63C8C3A600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FA6C8BF-A308-43F7-8699-D96DFCAE7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420875E-DAB1-46E6-BE2D-8EE6FE43D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551B897-AE4E-4347-82F9-A8629CE52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853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0AC381-D798-47E9-AA8E-C7F7DB21A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2C43CF4-875A-40D9-AA41-15302118BA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422171C-AFA5-4083-8AF4-7F9C26F9B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45F1A8E-472D-41D1-9183-D91962F3C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695C5D-F3F3-47B5-81F0-496775DD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55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19B7447-745C-48ED-93E5-560BFBCEAE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83F1E6B-2E4C-4DD2-87F6-5E0E6587D7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DCD684E-1762-4A2E-9C6E-2A5E827E4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91027F-9517-4506-9C42-17BDBE2B5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1917798-8C39-4C51-83CE-9F1E4E718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504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DCBC5A-6B56-48CE-BCD4-6914C57E7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498CF70-D354-4954-B670-186D9D10F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8D2EA72-82FB-40DD-AF89-75EACB0D6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13D40E3-2DDC-4CD5-BDD0-012F88564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5A26281-F8EE-41DA-8C0A-2041E6360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0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541DBE-E64B-4D84-9681-E2860E3CA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374899B-CB00-4F5A-821C-BFA152ED1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6E4ABF-AA48-4B25-9365-3835D0FAB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DA9F166-11E1-4093-A0D9-8EF614D9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5655CD-07A0-4D82-9210-BCEE7F11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80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D37B77-72C3-4087-9007-2C5D3E3E4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5FB22D-59C4-4C7C-A2D1-3159E408EB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345EBB7-57F4-473D-A224-AB91B5C29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EADA7CA-3617-4B67-90C1-FA4C8C9EE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7023CF5-ACE7-4C53-BEB0-4CD34634F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E844C75-78DF-4080-B5F5-C924FE018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801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977F3C-0670-4282-A4AD-AEC2B73F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9BFE807-31CB-4400-A230-ECF01758B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6ADB0B6-23AD-49D9-8A3D-E05B76DE4C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D87A7F6-C87D-4A17-BF18-86512B3B0A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39CF597-1DAB-4CF8-A12F-04B6E9107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5F0BA5C-109F-4416-A695-A3FD9D11A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7ABAB10-850B-496D-A8D9-0460EDCF9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A444454-3E64-4413-95A5-5BB67ECDB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54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CF2ED1-1D15-410E-AC2C-961AF453A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33368A9-DE73-41B5-BCB5-15AEE342F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31AF6B3-E078-4F5A-8A3C-B8A2F9C98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617ACD1-95DB-4FBF-9729-F5581B75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3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0DE06C2-C5BB-4247-AD1C-BB08FC718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79A925B-9A44-446E-93A4-A1338C47F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490874F-1E9D-4295-A987-4617155D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21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49E8FD-38F4-486F-A37A-FE4EAD5AF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AC239E9-8CE4-45A3-818B-F6AD5D296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5D753F3-0B5B-487C-BF35-75BC914057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30EFE48-B640-434D-833E-AD16497C4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DE6CE4-C70E-4451-B447-0E7F8E6D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F576F45-2D5B-408B-A637-B4DC699B0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23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5D255D-DF18-4791-A8BF-7CB082B4A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8B89C08-89A9-4817-93FD-8769CD9F9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5BFE887-C36A-45D2-B9BF-C3AD6606E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7E204F5-B0CA-48AA-AE66-2A26EE7FD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089B7F5-8E14-4815-9CC2-B079FCFE3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FC13C5E-70F4-4D54-AF58-4D3213FF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9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2D929A1-8DD7-40BE-837A-DD71E7540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BC0FF28-2EEF-4490-B2D1-7FE2A6753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73857A-1329-4ABD-BC0D-9527372521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8BF7-642F-4DCF-B940-85AD75F854B6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B86816-1545-401E-A5FF-32C7FEA8B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E5647E-CCCF-499D-8B8F-FC42FDED42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E2CFF-7CC8-4351-8036-B9F585BFD89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9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DA898059-1041-4968-BFE5-89DF8E499507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xmlns="" id="{C3F09A79-E846-46F0-A0BE-BB41964E5E5E}"/>
              </a:ext>
            </a:extLst>
          </p:cNvPr>
          <p:cNvGraphicFramePr>
            <a:graphicFrameLocks noGrp="1"/>
          </p:cNvGraphicFramePr>
          <p:nvPr>
            <p:ph idx="1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29653310"/>
              </p:ext>
            </p:extLst>
          </p:nvPr>
        </p:nvGraphicFramePr>
        <p:xfrm>
          <a:off x="838200" y="3142695"/>
          <a:ext cx="10515600" cy="3034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9" name="Arrow: Pentagon 8">
            <a:extLst>
              <a:ext uri="{FF2B5EF4-FFF2-40B4-BE49-F238E27FC236}">
                <a16:creationId xmlns:a16="http://schemas.microsoft.com/office/drawing/2014/main" xmlns="" id="{22CFEBAC-6215-4A6B-8B25-82D08516663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5400000">
            <a:off x="1495676" y="1918481"/>
            <a:ext cx="1038225" cy="1534026"/>
          </a:xfrm>
          <a:prstGeom prst="homePlate">
            <a:avLst>
              <a:gd name="adj" fmla="val 54587"/>
            </a:avLst>
          </a:prstGeom>
          <a:solidFill>
            <a:schemeClr val="accent2">
              <a:alpha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de-DE" sz="2000" dirty="0"/>
              <a:t>Your Choice</a:t>
            </a:r>
            <a:endParaRPr lang="en-US" sz="2000" dirty="0"/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xmlns="" id="{360DEFCE-3A38-4226-9CE2-2EF11F299BB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5400000">
            <a:off x="3541044" y="1918481"/>
            <a:ext cx="1038225" cy="1534026"/>
          </a:xfrm>
          <a:prstGeom prst="homePlate">
            <a:avLst>
              <a:gd name="adj" fmla="val 54587"/>
            </a:avLst>
          </a:prstGeom>
          <a:solidFill>
            <a:schemeClr val="accent2">
              <a:alpha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de-DE" sz="2000" dirty="0"/>
              <a:t>Your Choice</a:t>
            </a:r>
            <a:endParaRPr lang="en-US" sz="2000" dirty="0"/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xmlns="" id="{BC98F583-EAA2-4C5C-AB47-3621A28F883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5400000">
            <a:off x="5586413" y="1918481"/>
            <a:ext cx="1038225" cy="1534026"/>
          </a:xfrm>
          <a:prstGeom prst="homePlate">
            <a:avLst>
              <a:gd name="adj" fmla="val 54587"/>
            </a:avLst>
          </a:prstGeom>
          <a:solidFill>
            <a:schemeClr val="accent2">
              <a:alpha val="7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de-DE" sz="2000" dirty="0"/>
              <a:t>Your Choice</a:t>
            </a:r>
            <a:endParaRPr lang="en-US" sz="2000" dirty="0"/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xmlns="" id="{3832211F-D470-498D-BFF0-1DF09F6C2921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5400000">
            <a:off x="7631781" y="1918481"/>
            <a:ext cx="1038225" cy="1534026"/>
          </a:xfrm>
          <a:prstGeom prst="homePlate">
            <a:avLst>
              <a:gd name="adj" fmla="val 54587"/>
            </a:avLst>
          </a:prstGeom>
          <a:solidFill>
            <a:schemeClr val="accent2">
              <a:alpha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de-DE" sz="2000" dirty="0"/>
              <a:t>Your Choice</a:t>
            </a:r>
            <a:endParaRPr lang="en-US" sz="2000" dirty="0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xmlns="" id="{296203D6-7882-4B92-ADE8-59E495DA131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5400000">
            <a:off x="9677149" y="1918481"/>
            <a:ext cx="1038225" cy="1534026"/>
          </a:xfrm>
          <a:prstGeom prst="homePlate">
            <a:avLst>
              <a:gd name="adj" fmla="val 54587"/>
            </a:avLst>
          </a:prstGeom>
          <a:solidFill>
            <a:schemeClr val="accent2">
              <a:alpha val="9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de-DE" sz="2000" dirty="0"/>
              <a:t>Your Choice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490124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PANEOPENSTATEAUTOMATION" val="True"/>
  <p:tag name="SLIDEFAB_PANEOPENSTATEISLIDESSHAPES" val="True"/>
  <p:tag name="SLIDEFAB_CUSTOMSORTGLOBALLY" val="True"/>
  <p:tag name="SLIDEFAB_EXCELFILENAMEABSOLUTE" val="C:\Users\huehn\Desktop\Customization of storyflows\Storyflow modelling template.xlsx"/>
  <p:tag name="SLIDEFAB_EXCELFILENAMERELATIVE" val=".\..\Storyflow modelling template.xlsx"/>
  <p:tag name="SLIDEFAB_EXCELFILEPATHSELECTMODERELATIVE" val=".\..\Storyflow modelling template.xlsx"/>
  <p:tag name="SLIDEFAB_MODELBASE" val="'2) Shape composition'!C4"/>
  <p:tag name="SLIDEFAB_VARIANTS" val="ShapeComposition[Answer Options]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Shape composition'!C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CONDITION" val="'2) Shape composition'!C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CONDITION" val="'2) Shape composition'!C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CONDITION" val="'2) Shape composition'!C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CONDITION" val="'2) Shape composition'!C1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CONDITION" val="'2) Shape composition'!C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Hühn</dc:creator>
  <cp:lastModifiedBy>Jens Hühn</cp:lastModifiedBy>
  <cp:revision>6</cp:revision>
  <dcterms:created xsi:type="dcterms:W3CDTF">2019-01-11T14:11:09Z</dcterms:created>
  <dcterms:modified xsi:type="dcterms:W3CDTF">2019-03-06T07:38:19Z</dcterms:modified>
</cp:coreProperties>
</file>