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22" d="100"/>
          <a:sy n="22" d="100"/>
        </p:scale>
        <p:origin x="48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826CC-1F99-4D3E-8888-2C31D05395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DB418-EE66-41D4-AF5A-840EC02C41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75BAB-7BBA-4D9C-8148-1CE4D89EA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3136B-22D7-40D0-B771-A8D5E959A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FA4B8-51F4-4B28-955E-11F73B200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4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32E7B-78A3-4FD5-8BCB-3D15393CA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5A4076-AD5B-4993-AF34-73BD06ACD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DC6BC-195D-48A4-85C7-245DFCFA5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143E4-A510-4969-8469-5362B8FA9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FB6B6-C02B-4008-8B15-BF9B4E1D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9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23A8F7-B03F-4A93-8E82-EFF35FDE3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E4D427-77ED-4B65-8337-E1FC06270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D157B-00F1-4CCC-BF2A-B0A106314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0463-0B8D-430D-B1E9-DA895BD14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A2C68-3253-4E27-97E8-C6B5477D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AD77-2276-4549-B92A-7CE5F6B44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977E2-5563-4FA1-A03B-FE6B66EB9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CB443-0518-4EEC-8F04-636CC99E3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699A6-4524-4A96-950E-D7A99E46E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ADA2-DF9B-4B94-8013-52919ADA1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9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4C5C9-9B7C-4F14-BB54-E32A628F2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7512A-8846-4505-BEC2-E6B5C1BEB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69A2B-57BC-42EB-8EA8-93F359762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89DB3-C710-48E5-904B-BA6A1CF5E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88399-5A94-455A-81D9-28B0754D8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6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F7847-CDEF-486E-B4A1-225A9FB9B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0C252-E14C-44EA-BC94-229265301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C29D56-0027-4331-A3BC-A954C1E3A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CC7BC-8F3A-4D08-8666-4D5120CCD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CCE86-3B6C-4ED1-B808-2958E9F5C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5704B-ABA9-4C1E-B2B3-D1CE9DD43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0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F6577-DDFF-4BF7-9968-08213A780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E6F1B9-6C1D-4543-878A-3FA81AB2B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0E68A-2D78-4151-9A8D-5F2A80444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64E0CE-8D9A-41D5-968E-33158ACCB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71161A-0E5C-4AC0-908E-D9BAC80D13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937CBD-8E30-4A68-9F3E-7D0EF37B9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E2CD36-A312-4A7C-A33D-278A147A7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DEE8D-BD1F-44E7-B202-72D036A9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49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B2878-0C10-482F-AEDA-C1CB4D405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C8661-6131-4580-82D2-255CD097C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184859-C99C-4258-91AC-DC71FF0EE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86CBD-C126-4DF2-9987-8D6CAB27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2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4AF970-459B-471E-B481-697992018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E2F44-C154-4A4E-B4DF-2AA311F8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A710E2-7E30-4758-8F1A-5F076FE87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9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0D62E-105A-42A4-9381-BEE15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66F71-B590-4C04-B562-E786EB063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763EFA-C076-4A44-85D8-3C3D209E7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8E4EE-6ABA-4AA8-83EE-D0F034A8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53BC0-F033-4657-96A2-99A87337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575BC-5A9D-4BF6-8CFB-96168D3F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2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E6AD0-A89C-4B2D-A66C-4C4BE8B0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1818EA-056A-4A9B-8FD6-2E9826B34B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A62CB9-770E-44EB-838B-6945AE3DC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559FD-4008-4DED-B889-70171E4B0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4B933-852A-460A-B5DF-AAB246A4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B54A4-81A7-4B92-9F45-BBD687874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0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C33E1-EB52-46E3-B7DC-5A9C8E6D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16DD28-DFE8-4EC6-9731-2BEBB8C7E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14242-1022-417E-8AD2-BBAAE3763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D7BBB-2F71-4561-B9FF-317A664A4BC3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738C7-0424-4920-BF2F-8ACEA059FC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80F48-80C7-4379-A7C7-1EFAB8039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91B01-B7AA-4E1B-94D2-58528B08E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7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8780398B-D185-408D-8CE4-C461D4B7372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658708" y="1670538"/>
            <a:ext cx="4560277" cy="4431323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0" dirty="0"/>
              <a:t>000</a:t>
            </a:r>
            <a:endParaRPr lang="en-US" sz="10000" dirty="0"/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987F54A8-0BE1-4692-AE80-D9CBD49279B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27539" y="1776046"/>
            <a:ext cx="4911970" cy="4220308"/>
          </a:xfrm>
          <a:prstGeom prst="verticalScroll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</a:rPr>
              <a:t>NAME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2CC786-017D-4C2C-8CA1-DE853E66D8D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698631" y="131885"/>
            <a:ext cx="5240215" cy="1248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0" dirty="0">
                <a:solidFill>
                  <a:schemeClr val="tx1"/>
                </a:solidFill>
              </a:rPr>
              <a:t>Sales Score</a:t>
            </a:r>
            <a:endParaRPr lang="en-US" sz="80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7475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True"/>
  <p:tag name="SLIDEFAB_CUSTOMSORTORDER" val="True"/>
  <p:tag name="SLIDEFAB_CUSTOMSORTORDERDIRECTIONCELL" val="SlideSortingControlTable[Sales Score]"/>
  <p:tag name="SLIDEFAB_MODELBASE" val="SlideSortingControlTable[Selected Name]"/>
  <p:tag name="SLIDEFAB_VARIANTS" val="SlideSorting[Name]"/>
  <p:tag name="SLIDEFAB_PANEOPENSTATEAUTOMATION" val="False"/>
  <p:tag name="SLIDEFAB_PANEOPENSTATEISLIDESSHAPES" val="False"/>
  <p:tag name="SLIDEFAB_PANEOPENSTATEINPUTOUTPUT" val="True"/>
  <p:tag name="SLIDEFAB_CUSTOMSORTORDERDIRECTION" val="1"/>
  <p:tag name="SLIDEFAB_EXCELFILENAMEABSOLUTE" val="C:\Users\huehn\Desktop\Customization of storyflows\Storyflow modelling template.xlsx"/>
  <p:tag name="SLIDEFAB_EXCELFILENAMERELATIVE" val=".\Storyflow modelling template.xlsx"/>
  <p:tag name="SLIDEFAB_EXCELFILEPATHSELECTMODERELATIVE" val=".\Storyflow modelling template.xls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5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HAPECONDITIONMETACTIONDELETE" val="True"/>
  <p:tag name="SLIDEFAB_RESIZEMODE" val="1"/>
  <p:tag name="SLIDEFAB_SHAPESOURCE" val="SlideSortingControlTable[Sales Score]"/>
  <p:tag name="SLIDEFAB_EXPORTMOD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METACTIONDELETE" val="False"/>
  <p:tag name="SLIDEFAB_SHAPESOURCE" val="SlideSortingControlTable[Selected Name]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Hühn</dc:creator>
  <cp:lastModifiedBy>Jens Hühn</cp:lastModifiedBy>
  <cp:revision>8</cp:revision>
  <dcterms:created xsi:type="dcterms:W3CDTF">2019-01-13T10:50:51Z</dcterms:created>
  <dcterms:modified xsi:type="dcterms:W3CDTF">2019-01-13T12:39:00Z</dcterms:modified>
</cp:coreProperties>
</file>